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3B6A20CF-AE91-4C7F-93EC-4965146E4B40}" type="datetimeFigureOut">
              <a:rPr lang="en-IN" smtClean="0"/>
              <a:pPr/>
              <a:t>24-05-2021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36C2DF2-EF52-4443-BB0F-08075E2854E4}"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B6A20CF-AE91-4C7F-93EC-4965146E4B40}" type="datetimeFigureOut">
              <a:rPr lang="en-IN" smtClean="0"/>
              <a:pPr/>
              <a:t>24-05-2021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36C2DF2-EF52-4443-BB0F-08075E2854E4}"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B6A20CF-AE91-4C7F-93EC-4965146E4B40}" type="datetimeFigureOut">
              <a:rPr lang="en-IN" smtClean="0"/>
              <a:pPr/>
              <a:t>24-05-2021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36C2DF2-EF52-4443-BB0F-08075E2854E4}" type="slidenum">
              <a:rPr lang="en-IN" smtClean="0"/>
              <a:pPr/>
              <a:t>‹#›</a:t>
            </a:fld>
            <a:endParaRPr lang="en-I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00270"/>
            <a:ext cx="9144000" cy="550053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B6A20CF-AE91-4C7F-93EC-4965146E4B40}" type="datetimeFigureOut">
              <a:rPr lang="en-IN" smtClean="0"/>
              <a:pPr/>
              <a:t>24-05-2021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36C2DF2-EF52-4443-BB0F-08075E2854E4}"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6A20CF-AE91-4C7F-93EC-4965146E4B40}" type="datetimeFigureOut">
              <a:rPr lang="en-IN" smtClean="0"/>
              <a:pPr/>
              <a:t>24-05-2021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36C2DF2-EF52-4443-BB0F-08075E2854E4}"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3B6A20CF-AE91-4C7F-93EC-4965146E4B40}" type="datetimeFigureOut">
              <a:rPr lang="en-IN" smtClean="0"/>
              <a:pPr/>
              <a:t>24-05-2021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36C2DF2-EF52-4443-BB0F-08075E2854E4}"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3B6A20CF-AE91-4C7F-93EC-4965146E4B40}" type="datetimeFigureOut">
              <a:rPr lang="en-IN" smtClean="0"/>
              <a:pPr/>
              <a:t>24-05-2021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36C2DF2-EF52-4443-BB0F-08075E2854E4}"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3B6A20CF-AE91-4C7F-93EC-4965146E4B40}" type="datetimeFigureOut">
              <a:rPr lang="en-IN" smtClean="0"/>
              <a:pPr/>
              <a:t>24-05-2021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36C2DF2-EF52-4443-BB0F-08075E2854E4}"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6A20CF-AE91-4C7F-93EC-4965146E4B40}" type="datetimeFigureOut">
              <a:rPr lang="en-IN" smtClean="0"/>
              <a:pPr/>
              <a:t>24-05-2021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36C2DF2-EF52-4443-BB0F-08075E2854E4}"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6A20CF-AE91-4C7F-93EC-4965146E4B40}" type="datetimeFigureOut">
              <a:rPr lang="en-IN" smtClean="0"/>
              <a:pPr/>
              <a:t>24-05-2021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36C2DF2-EF52-4443-BB0F-08075E2854E4}"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6A20CF-AE91-4C7F-93EC-4965146E4B40}" type="datetimeFigureOut">
              <a:rPr lang="en-IN" smtClean="0"/>
              <a:pPr/>
              <a:t>24-05-2021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36C2DF2-EF52-4443-BB0F-08075E2854E4}"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6A20CF-AE91-4C7F-93EC-4965146E4B40}" type="datetimeFigureOut">
              <a:rPr lang="en-IN" smtClean="0"/>
              <a:pPr/>
              <a:t>24-05-2021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6C2DF2-EF52-4443-BB0F-08075E2854E4}"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9C84AE52-5A24-4C5E-8F5D-6701F1B6E1F2}"/>
              </a:ext>
            </a:extLst>
          </p:cNvPr>
          <p:cNvSpPr txBox="1"/>
          <p:nvPr/>
        </p:nvSpPr>
        <p:spPr>
          <a:xfrm>
            <a:off x="194784" y="166366"/>
            <a:ext cx="4570916" cy="369332"/>
          </a:xfrm>
          <a:prstGeom prst="rect">
            <a:avLst/>
          </a:prstGeom>
          <a:noFill/>
        </p:spPr>
        <p:txBody>
          <a:bodyPr wrap="square">
            <a:spAutoFit/>
          </a:bodyPr>
          <a:lstStyle/>
          <a:p>
            <a:pPr algn="l"/>
            <a:r>
              <a:rPr lang="en-US" sz="1800" b="1" i="0" dirty="0" smtClean="0">
                <a:effectLst/>
                <a:latin typeface="Times New Roman" panose="02020603050405020304" pitchFamily="18" charset="0"/>
                <a:cs typeface="Times New Roman" panose="02020603050405020304" pitchFamily="18" charset="0"/>
              </a:rPr>
              <a:t> </a:t>
            </a:r>
            <a:r>
              <a:rPr lang="en-US" sz="1800" b="1" i="0" dirty="0">
                <a:effectLst/>
                <a:latin typeface="Times New Roman" panose="02020603050405020304" pitchFamily="18" charset="0"/>
                <a:cs typeface="Times New Roman" panose="02020603050405020304" pitchFamily="18" charset="0"/>
              </a:rPr>
              <a:t>Park Booking Policy</a:t>
            </a:r>
          </a:p>
        </p:txBody>
      </p:sp>
      <p:sp>
        <p:nvSpPr>
          <p:cNvPr id="7" name="Rectangle 1">
            <a:extLst>
              <a:ext uri="{FF2B5EF4-FFF2-40B4-BE49-F238E27FC236}">
                <a16:creationId xmlns="" xmlns:a16="http://schemas.microsoft.com/office/drawing/2014/main" id="{6BD858C6-D25E-4A35-B519-3248CB8F665E}"/>
              </a:ext>
            </a:extLst>
          </p:cNvPr>
          <p:cNvSpPr>
            <a:spLocks noChangeArrowheads="1"/>
          </p:cNvSpPr>
          <p:nvPr/>
        </p:nvSpPr>
        <p:spPr bwMode="auto">
          <a:xfrm>
            <a:off x="0" y="-192831"/>
            <a:ext cx="264816" cy="385663"/>
          </a:xfrm>
          <a:prstGeom prst="rect">
            <a:avLst/>
          </a:prstGeom>
          <a:solidFill>
            <a:srgbClr val="FFFF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61893"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 name="TextBox 7">
            <a:extLst>
              <a:ext uri="{FF2B5EF4-FFF2-40B4-BE49-F238E27FC236}">
                <a16:creationId xmlns="" xmlns:a16="http://schemas.microsoft.com/office/drawing/2014/main" id="{6CBA1C10-F9AE-4F8E-94FF-844C2863086B}"/>
              </a:ext>
            </a:extLst>
          </p:cNvPr>
          <p:cNvSpPr txBox="1"/>
          <p:nvPr/>
        </p:nvSpPr>
        <p:spPr>
          <a:xfrm>
            <a:off x="0" y="3645024"/>
            <a:ext cx="6663873"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lang="en-US" sz="1600" u="sng" dirty="0">
                <a:solidFill>
                  <a:srgbClr val="0070C0"/>
                </a:solidFill>
                <a:latin typeface="Times New Roman" panose="02020603050405020304" pitchFamily="18" charset="0"/>
                <a:cs typeface="Times New Roman" panose="02020603050405020304" pitchFamily="18" charset="0"/>
              </a:rPr>
              <a:t>Park Booking Policy</a:t>
            </a:r>
          </a:p>
        </p:txBody>
      </p:sp>
      <p:sp>
        <p:nvSpPr>
          <p:cNvPr id="9" name="TextBox 8">
            <a:extLst>
              <a:ext uri="{FF2B5EF4-FFF2-40B4-BE49-F238E27FC236}">
                <a16:creationId xmlns="" xmlns:a16="http://schemas.microsoft.com/office/drawing/2014/main" id="{83E22CCD-DF2F-49CA-BE7F-CA8A42111D21}"/>
              </a:ext>
            </a:extLst>
          </p:cNvPr>
          <p:cNvSpPr txBox="1"/>
          <p:nvPr/>
        </p:nvSpPr>
        <p:spPr>
          <a:xfrm>
            <a:off x="0" y="4149080"/>
            <a:ext cx="5702942" cy="923330"/>
          </a:xfrm>
          <a:prstGeom prst="rect">
            <a:avLst/>
          </a:prstGeom>
          <a:noFill/>
        </p:spPr>
        <p:txBody>
          <a:bodyPr wrap="square" rtlCol="0">
            <a:spAutoFit/>
          </a:bodyPr>
          <a:lstStyle/>
          <a:p>
            <a:r>
              <a:rPr lang="en-US" dirty="0"/>
              <a:t>“</a:t>
            </a:r>
            <a:r>
              <a:rPr lang="en-US" i="1" u="sng" dirty="0">
                <a:solidFill>
                  <a:schemeClr val="tx2"/>
                </a:solidFill>
              </a:rPr>
              <a:t>Click to Register</a:t>
            </a:r>
            <a:r>
              <a:rPr lang="en-US" dirty="0"/>
              <a:t>”</a:t>
            </a:r>
          </a:p>
          <a:p>
            <a:r>
              <a:rPr lang="en-US" sz="1800" i="1" dirty="0"/>
              <a:t>  Link to the Online Portal*</a:t>
            </a:r>
          </a:p>
          <a:p>
            <a:endParaRPr lang="en-US" dirty="0"/>
          </a:p>
        </p:txBody>
      </p:sp>
      <p:sp>
        <p:nvSpPr>
          <p:cNvPr id="10" name="Rectangle 9"/>
          <p:cNvSpPr/>
          <p:nvPr/>
        </p:nvSpPr>
        <p:spPr>
          <a:xfrm>
            <a:off x="0" y="476672"/>
            <a:ext cx="8424936" cy="2862322"/>
          </a:xfrm>
          <a:prstGeom prst="rect">
            <a:avLst/>
          </a:prstGeom>
        </p:spPr>
        <p:txBody>
          <a:bodyPr wrap="square">
            <a:spAutoFit/>
          </a:bodyPr>
          <a:lstStyle/>
          <a:p>
            <a:pPr algn="just"/>
            <a:r>
              <a:rPr lang="en-IN" dirty="0" smtClean="0"/>
              <a:t>Delhi Development Authority being the land-owning Agency in Delhi has various categories of recreational land under its jurisdiction. DDA has been designing and maintaining this large quantum of Master Plan Green for the benefit of the public. The recreational Green includes open environments like </a:t>
            </a:r>
            <a:r>
              <a:rPr lang="en-IN" dirty="0" err="1" smtClean="0"/>
              <a:t>Jahanpanah</a:t>
            </a:r>
            <a:r>
              <a:rPr lang="en-IN" dirty="0" smtClean="0"/>
              <a:t> Forest to Millennium Park, </a:t>
            </a:r>
            <a:r>
              <a:rPr lang="en-IN" dirty="0" err="1" smtClean="0"/>
              <a:t>Aastha</a:t>
            </a:r>
            <a:r>
              <a:rPr lang="en-IN" dirty="0" smtClean="0"/>
              <a:t> </a:t>
            </a:r>
            <a:r>
              <a:rPr lang="en-IN" dirty="0" err="1" smtClean="0"/>
              <a:t>Kunj</a:t>
            </a:r>
            <a:r>
              <a:rPr lang="en-IN" dirty="0" smtClean="0"/>
              <a:t>, District Level parks and also small </a:t>
            </a:r>
            <a:r>
              <a:rPr lang="en-IN" dirty="0" err="1" smtClean="0"/>
              <a:t>neighborhood</a:t>
            </a:r>
            <a:r>
              <a:rPr lang="en-IN" dirty="0" smtClean="0"/>
              <a:t> </a:t>
            </a:r>
            <a:r>
              <a:rPr lang="en-IN" dirty="0" smtClean="0"/>
              <a:t>Greens</a:t>
            </a:r>
            <a:r>
              <a:rPr lang="en-IN" dirty="0" smtClean="0"/>
              <a:t>.</a:t>
            </a:r>
          </a:p>
          <a:p>
            <a:pPr algn="just"/>
            <a:r>
              <a:rPr lang="en-IN" dirty="0" smtClean="0"/>
              <a:t> </a:t>
            </a:r>
            <a:r>
              <a:rPr lang="en-IN" dirty="0" smtClean="0"/>
              <a:t>In pursuit of further enhancing the usability of various kinds of greens DDA has decided to propose booking some of the parks for organizing functions which are primarily art and-culture-oriented events as per terms and conditions under this Policy. The purpose is to enable public to use the DDA Parks in an organized manner and thus, enliven the parks further. </a:t>
            </a:r>
            <a:endParaRPr lang="en-IN" dirty="0"/>
          </a:p>
        </p:txBody>
      </p:sp>
    </p:spTree>
    <p:extLst>
      <p:ext uri="{BB962C8B-B14F-4D97-AF65-F5344CB8AC3E}">
        <p14:creationId xmlns="" xmlns:p14="http://schemas.microsoft.com/office/powerpoint/2010/main" val="17800735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TotalTime>
  <Words>147</Words>
  <Application>Microsoft Office PowerPoint</Application>
  <PresentationFormat>On-screen Show (4:3)</PresentationFormat>
  <Paragraphs>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vaio</dc:creator>
  <cp:lastModifiedBy>vaio</cp:lastModifiedBy>
  <cp:revision>3</cp:revision>
  <dcterms:created xsi:type="dcterms:W3CDTF">2021-05-23T13:23:57Z</dcterms:created>
  <dcterms:modified xsi:type="dcterms:W3CDTF">2021-05-24T05:15:21Z</dcterms:modified>
</cp:coreProperties>
</file>