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0270"/>
            <a:ext cx="9144000" cy="55005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716D0-BEC9-4956-B080-CE25B19E974F}" type="datetimeFigureOut">
              <a:rPr lang="en-IN" smtClean="0"/>
              <a:t>23-05-2021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6B09D-65B6-44ED-B11F-0C81E7AF4A7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ging8.velocis.in:91/dda_test/sites/default/files/Adoption%20of%20Park%20Policy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staging8.velocis.in:91/dda_test/sites/default/files/AOP-%20Application%20forma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6BD858C6-D25E-4A35-B519-3248CB8F6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92831"/>
            <a:ext cx="264816" cy="38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6189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3292B9D-0BC1-4FC0-98A0-013796D736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702" r="-211"/>
          <a:stretch>
            <a:fillRect/>
          </a:stretch>
        </p:blipFill>
        <p:spPr>
          <a:xfrm>
            <a:off x="1859686" y="13850"/>
            <a:ext cx="3588348" cy="53356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3E22CCD-DF2F-49CA-BE7F-CA8A42111D21}"/>
              </a:ext>
            </a:extLst>
          </p:cNvPr>
          <p:cNvSpPr txBox="1"/>
          <p:nvPr/>
        </p:nvSpPr>
        <p:spPr>
          <a:xfrm>
            <a:off x="1691680" y="6126395"/>
            <a:ext cx="5146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“</a:t>
            </a:r>
            <a:r>
              <a:rPr lang="en-US" sz="1600" i="1" u="sng" dirty="0">
                <a:solidFill>
                  <a:schemeClr val="tx2"/>
                </a:solidFill>
              </a:rPr>
              <a:t>Click to Apply for Adoption of Park</a:t>
            </a:r>
            <a:r>
              <a:rPr lang="en-US" sz="1600" dirty="0"/>
              <a:t>”</a:t>
            </a:r>
          </a:p>
          <a:p>
            <a:r>
              <a:rPr lang="en-US" sz="1400" i="1" dirty="0"/>
              <a:t>  Link to the Online Portal</a:t>
            </a:r>
            <a:r>
              <a:rPr lang="en-US" sz="1400" i="1" dirty="0" smtClean="0"/>
              <a:t>*</a:t>
            </a:r>
            <a:endParaRPr lang="en-US" sz="1400" i="1" dirty="0"/>
          </a:p>
          <a:p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CBA1C10-F9AE-4F8E-94FF-844C2863086B}"/>
              </a:ext>
            </a:extLst>
          </p:cNvPr>
          <p:cNvSpPr txBox="1"/>
          <p:nvPr/>
        </p:nvSpPr>
        <p:spPr>
          <a:xfrm>
            <a:off x="1755014" y="5373216"/>
            <a:ext cx="41150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DDA Adoption of Parks Policy 2019.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DDA Adoption of Parks Policy 2019 (Application Format)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665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vaio</dc:creator>
  <cp:lastModifiedBy>vaio</cp:lastModifiedBy>
  <cp:revision>1</cp:revision>
  <dcterms:created xsi:type="dcterms:W3CDTF">2021-05-23T13:22:06Z</dcterms:created>
  <dcterms:modified xsi:type="dcterms:W3CDTF">2021-05-23T13:23:42Z</dcterms:modified>
</cp:coreProperties>
</file>